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57" r:id="rId3"/>
    <p:sldId id="271" r:id="rId4"/>
    <p:sldId id="258" r:id="rId5"/>
    <p:sldId id="272" r:id="rId6"/>
    <p:sldId id="259" r:id="rId7"/>
    <p:sldId id="260" r:id="rId8"/>
    <p:sldId id="263" r:id="rId9"/>
    <p:sldId id="261" r:id="rId10"/>
    <p:sldId id="270" r:id="rId11"/>
    <p:sldId id="268" r:id="rId12"/>
    <p:sldId id="269" r:id="rId13"/>
    <p:sldId id="265" r:id="rId14"/>
    <p:sldId id="264" r:id="rId15"/>
    <p:sldId id="274" r:id="rId16"/>
    <p:sldId id="273" r:id="rId17"/>
    <p:sldId id="275" r:id="rId18"/>
    <p:sldId id="276" r:id="rId19"/>
    <p:sldId id="277" r:id="rId20"/>
    <p:sldId id="262" r:id="rId21"/>
    <p:sldId id="266" r:id="rId22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6912" autoAdjust="0"/>
    <p:restoredTop sz="94660"/>
  </p:normalViewPr>
  <p:slideViewPr>
    <p:cSldViewPr>
      <p:cViewPr varScale="1">
        <p:scale>
          <a:sx n="69" d="100"/>
          <a:sy n="69" d="100"/>
        </p:scale>
        <p:origin x="-118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2017-12-18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2017-12-18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2017-12-18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2017-12-18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2017-12-18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2017-12-18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2017-12-18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2017-12-18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2017-12-18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2017-12-18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2017-12-18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17FA3B-C404-4317-B0BC-953931111309}" type="datetimeFigureOut">
              <a:rPr lang="pl-PL" smtClean="0"/>
              <a:t>2017-12-18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3429000"/>
            <a:ext cx="2001935" cy="3219191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540327" y="3479908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pl-PL" dirty="0"/>
          </a:p>
          <a:p>
            <a:pPr algn="ctr"/>
            <a:r>
              <a:rPr lang="pl-PL" sz="2400" i="1" dirty="0" smtClean="0"/>
              <a:t>Aneta Prymaka-</a:t>
            </a:r>
            <a:r>
              <a:rPr lang="pl-PL" sz="2400" i="1" dirty="0" err="1" smtClean="0"/>
              <a:t>Oniszk</a:t>
            </a:r>
            <a:endParaRPr lang="pl-PL" sz="2400" i="1" dirty="0" smtClean="0"/>
          </a:p>
          <a:p>
            <a:pPr algn="ctr"/>
            <a:r>
              <a:rPr lang="pl-PL" sz="2400" i="1" dirty="0"/>
              <a:t>Hajnówka, 2017.12.19</a:t>
            </a:r>
          </a:p>
          <a:p>
            <a:pPr algn="ctr"/>
            <a:endParaRPr lang="pl-PL" sz="2400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788" y="1052737"/>
            <a:ext cx="6707179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Prostokąt 2"/>
          <p:cNvSpPr/>
          <p:nvPr/>
        </p:nvSpPr>
        <p:spPr>
          <a:xfrm>
            <a:off x="-1" y="1195012"/>
            <a:ext cx="107436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/>
              <a:t>Projekt</a:t>
            </a:r>
            <a:endParaRPr lang="pl-PL" dirty="0"/>
          </a:p>
          <a:p>
            <a:r>
              <a:rPr lang="pl-PL" b="1" dirty="0"/>
              <a:t>"Bieżeństwo - historia zwykłych ludzi"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27305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40757"/>
            <a:ext cx="9637974" cy="643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669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neta\Documents\biezenstwo\petersburg\komitet_tatiany\zdjecia\20140526_1836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584" y="0"/>
            <a:ext cx="92411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1826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neta\Documents\biezenstwo\zdjecia-internet\z_fb\plakat_winogradow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578" y="0"/>
            <a:ext cx="44648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1073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193"/>
            <a:ext cx="9144000" cy="5747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424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0" t="18254" r="48686" b="16856"/>
          <a:stretch/>
        </p:blipFill>
        <p:spPr bwMode="auto">
          <a:xfrm>
            <a:off x="1475656" y="295761"/>
            <a:ext cx="6696744" cy="5869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6332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neta\Documents\biezenstwo\zdjecia\Материалы из РНБ\DSC_03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3843"/>
            <a:ext cx="9144000" cy="653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9842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neta\Documents\biezenstwo\zdjecia\Материалы из РНБ\DSC_03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5311"/>
            <a:ext cx="9144000" cy="5427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221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neta\Documents\biezenstwo\zdjecia\Материалы из РНБ\DSC_03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617"/>
            <a:ext cx="9144000" cy="6710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8593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neta\Documents\biezenstwo\zdjecia\Материалы из РНБ\DSC_03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783"/>
            <a:ext cx="9144000" cy="6616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1118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Aneta\Documents\biezenstwo\zdjecia\tygodnik_ilustrowany\00099_0001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-12932"/>
            <a:ext cx="49477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Aneta\Documents\biezenstwo\zdjecia\tygodnik_ilustrowany\00100_0001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0"/>
            <a:ext cx="500810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6295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36" t="13668" r="16430" b="7333"/>
          <a:stretch/>
        </p:blipFill>
        <p:spPr bwMode="auto">
          <a:xfrm>
            <a:off x="2195736" y="26609"/>
            <a:ext cx="4824536" cy="6795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552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0" t="12500" r="19013" b="11508"/>
          <a:stretch/>
        </p:blipFill>
        <p:spPr bwMode="auto">
          <a:xfrm>
            <a:off x="-1" y="188640"/>
            <a:ext cx="8917713" cy="633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8526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Znalezione obrazy dla zapytania 1915 bia&amp;lstrok;owie&amp;zdot;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3" name="AutoShape 4" descr="Znalezione obrazy dla zapytania 1915 bia&amp;lstrok;owie&amp;zdot;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0" y="836712"/>
            <a:ext cx="9031296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2605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1460"/>
            <a:ext cx="9144000" cy="635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32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89" t="12674" r="17553" b="6473"/>
          <a:stretch/>
        </p:blipFill>
        <p:spPr bwMode="auto">
          <a:xfrm>
            <a:off x="595086" y="404664"/>
            <a:ext cx="8087544" cy="5914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4289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2050" name="Picture 2" descr="C:\Users\Aneta\Documents\biezenstwo\zdjecia\aaaa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18" y="27384"/>
            <a:ext cx="83867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8482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90" t="16382" r="17949" b="43277"/>
          <a:stretch/>
        </p:blipFill>
        <p:spPr bwMode="auto">
          <a:xfrm>
            <a:off x="641573" y="260648"/>
            <a:ext cx="7962875" cy="5909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3427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1" t="16468" r="18232" b="6250"/>
          <a:stretch/>
        </p:blipFill>
        <p:spPr bwMode="auto">
          <a:xfrm>
            <a:off x="387550" y="548680"/>
            <a:ext cx="8464557" cy="5976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2347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6214"/>
            <a:ext cx="9221295" cy="5290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964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5" y="480508"/>
            <a:ext cx="8493143" cy="5554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480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13</Words>
  <Application>Microsoft Office PowerPoint</Application>
  <PresentationFormat>Pokaz na ekranie (4:3)</PresentationFormat>
  <Paragraphs>5</Paragraphs>
  <Slides>21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21</vt:i4>
      </vt:variant>
    </vt:vector>
  </HeadingPairs>
  <TitlesOfParts>
    <vt:vector size="22" baseType="lpstr"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Aneta</dc:creator>
  <cp:lastModifiedBy>Aneta</cp:lastModifiedBy>
  <cp:revision>17</cp:revision>
  <dcterms:created xsi:type="dcterms:W3CDTF">2016-10-24T10:39:19Z</dcterms:created>
  <dcterms:modified xsi:type="dcterms:W3CDTF">2017-12-18T22:32:30Z</dcterms:modified>
</cp:coreProperties>
</file>